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4F3A07-8CC7-4364-8558-59EDCDB26303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652F04-8139-4345-9F5F-37DF816023C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alamo/videos/the-alamo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dirty="0" smtClean="0">
              <a:solidFill>
                <a:srgbClr val="DD4B39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1981200"/>
          </a:xfrm>
        </p:spPr>
        <p:txBody>
          <a:bodyPr/>
          <a:lstStyle/>
          <a:p>
            <a:r>
              <a:rPr lang="en-US" dirty="0" smtClean="0"/>
              <a:t>Early Settlement of Texas</a:t>
            </a:r>
            <a:endParaRPr lang="en-US" dirty="0"/>
          </a:p>
        </p:txBody>
      </p:sp>
      <p:pic>
        <p:nvPicPr>
          <p:cNvPr id="4" name="Picture 3" descr="Texas-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657600"/>
            <a:ext cx="5562600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Mexico owns Texas after becoming an independent nation </a:t>
            </a:r>
          </a:p>
          <a:p>
            <a:endParaRPr lang="en-US" dirty="0" smtClean="0"/>
          </a:p>
          <a:p>
            <a:r>
              <a:rPr lang="en-US" dirty="0" smtClean="0"/>
              <a:t>Mexican citizens only live in the South portion of the state.</a:t>
            </a:r>
          </a:p>
          <a:p>
            <a:endParaRPr lang="en-US" dirty="0" smtClean="0"/>
          </a:p>
          <a:p>
            <a:r>
              <a:rPr lang="en-US" dirty="0" smtClean="0"/>
              <a:t>Very sparse population of Mexican that are very reluctant to move north. Why?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1823 to 1825 three laws passed to promote immigration to Mexico. </a:t>
            </a:r>
          </a:p>
          <a:p>
            <a:r>
              <a:rPr lang="en-US" dirty="0" smtClean="0"/>
              <a:t>These laws offered cheap land to basically anyone willing to come and settle the lands. </a:t>
            </a:r>
          </a:p>
          <a:p>
            <a:r>
              <a:rPr lang="en-US" dirty="0" err="1" smtClean="0"/>
              <a:t>Empresarios</a:t>
            </a:r>
            <a:r>
              <a:rPr lang="en-US" dirty="0" smtClean="0"/>
              <a:t>- Stephen Austin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Bright Idea: Get the Americans to do it!</a:t>
            </a:r>
            <a:endParaRPr lang="en-US" dirty="0"/>
          </a:p>
        </p:txBody>
      </p:sp>
      <p:pic>
        <p:nvPicPr>
          <p:cNvPr id="8" name="Picture 7" descr="Broadsid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657600"/>
            <a:ext cx="4191000" cy="2838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Rules of moving to Mexico and obtaining cheap or free land</a:t>
            </a:r>
          </a:p>
          <a:p>
            <a:r>
              <a:rPr lang="en-US" dirty="0" smtClean="0"/>
              <a:t>Tax exempt for ten years on condition of   1. become a Mexican citizen 2. Live under Mexican Law 3. convert to Roman Catholicism.</a:t>
            </a:r>
          </a:p>
          <a:p>
            <a:r>
              <a:rPr lang="en-US" dirty="0" smtClean="0"/>
              <a:t>Initial response was good to these laws</a:t>
            </a:r>
          </a:p>
          <a:p>
            <a:r>
              <a:rPr lang="en-US" dirty="0" smtClean="0"/>
              <a:t>Location and culture lead to distrust of the new settlers. ( No Adoption of Mexican Customs, Church location)</a:t>
            </a:r>
          </a:p>
          <a:p>
            <a:r>
              <a:rPr lang="en-US" dirty="0" smtClean="0"/>
              <a:t>This led to the eventual shutdown of the border of Texas(1830). Why would this infuriate the American Settlers?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Stephen Austin sent as contact to Mexico city to negotiate the lifting of policies including border and taxes on imports. </a:t>
            </a:r>
          </a:p>
          <a:p>
            <a:r>
              <a:rPr lang="en-US" dirty="0" smtClean="0"/>
              <a:t>Santa Anna was stubborn and negotiations stalled</a:t>
            </a:r>
          </a:p>
          <a:p>
            <a:r>
              <a:rPr lang="en-US" dirty="0" smtClean="0"/>
              <a:t>Intercepted letter from Austin to Texas (Peaceful Organization of own Government)</a:t>
            </a:r>
          </a:p>
          <a:p>
            <a:r>
              <a:rPr lang="en-US" dirty="0" smtClean="0"/>
              <a:t>Treason</a:t>
            </a:r>
          </a:p>
          <a:p>
            <a:r>
              <a:rPr lang="en-US" dirty="0" smtClean="0"/>
              <a:t>One year later Austin released </a:t>
            </a:r>
            <a:r>
              <a:rPr lang="en-US" dirty="0" smtClean="0"/>
              <a:t>Negations </a:t>
            </a:r>
            <a:r>
              <a:rPr lang="en-US" dirty="0" smtClean="0"/>
              <a:t>then Stale again. Santa Anna declares himself a dictator his word is law.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Beginnings of War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137791"/>
            <a:ext cx="6629400" cy="372961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Austin sent letter stating to start an army, Santa Anna would not negotiate.</a:t>
            </a:r>
          </a:p>
          <a:p>
            <a:r>
              <a:rPr lang="en-US" dirty="0" smtClean="0"/>
              <a:t>October 1835 east of San Antonio Mexican soldiers ordered Texans to surrender there arms. In response the rebels pointed a cannon at troops and raised a flag that read, “Come and Take It”</a:t>
            </a:r>
          </a:p>
          <a:p>
            <a:r>
              <a:rPr lang="en-US" dirty="0" smtClean="0"/>
              <a:t>No attack rebels drive forces out of San Antonio</a:t>
            </a:r>
          </a:p>
          <a:p>
            <a:r>
              <a:rPr lang="pt-BR" dirty="0" smtClean="0">
                <a:hlinkClick r:id="rId2"/>
              </a:rPr>
              <a:t>The Alamo Video - The Alamo - HISTORY.com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Texas Revolution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Stats of Alamo (Santa Anna 6,000 troops, 186 citizen Texans, 13 days no survivors aside from a few women, children and servants, 600 dead or wounded Mexicans.) </a:t>
            </a:r>
          </a:p>
          <a:p>
            <a:r>
              <a:rPr lang="en-US" dirty="0" smtClean="0"/>
              <a:t>Goliad – two weeks later  Mexican army overwhelmed troops at Goliad </a:t>
            </a:r>
          </a:p>
          <a:p>
            <a:r>
              <a:rPr lang="en-US" dirty="0" smtClean="0"/>
              <a:t>Surrender – result 300 died next morning by firing squad. </a:t>
            </a:r>
          </a:p>
          <a:p>
            <a:r>
              <a:rPr lang="en-US" dirty="0" smtClean="0"/>
              <a:t>This is where remember the Alamo and Goliad came.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140</TotalTime>
  <Words>373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Early Settlement of Texas</vt:lpstr>
      <vt:lpstr>Demographics</vt:lpstr>
      <vt:lpstr>Bright Idea: Get the Americans to do it!</vt:lpstr>
      <vt:lpstr>continued</vt:lpstr>
      <vt:lpstr>Beginnings of War</vt:lpstr>
      <vt:lpstr>Independence</vt:lpstr>
      <vt:lpstr>Early Texas Revolution</vt:lpstr>
      <vt:lpstr>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Settlement of Texas</dc:title>
  <dc:creator>Mark and Jessica</dc:creator>
  <cp:lastModifiedBy>LocalAdmin</cp:lastModifiedBy>
  <cp:revision>13</cp:revision>
  <dcterms:created xsi:type="dcterms:W3CDTF">2014-10-07T12:17:21Z</dcterms:created>
  <dcterms:modified xsi:type="dcterms:W3CDTF">2016-10-10T17:42:38Z</dcterms:modified>
</cp:coreProperties>
</file>